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72" r:id="rId5"/>
    <p:sldId id="273" r:id="rId6"/>
    <p:sldId id="257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70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6" r:id="rId30"/>
    <p:sldId id="289" r:id="rId31"/>
    <p:sldId id="290" r:id="rId32"/>
    <p:sldId id="291" r:id="rId33"/>
    <p:sldId id="287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593-0AE0-4FBF-A373-CD1BE54424B4}" type="datetimeFigureOut">
              <a:rPr lang="cs-CZ" smtClean="0"/>
              <a:pPr/>
              <a:t>17.6.2015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C9C-2DDE-445C-B476-E87B73A6BF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9820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593-0AE0-4FBF-A373-CD1BE54424B4}" type="datetimeFigureOut">
              <a:rPr lang="cs-CZ" smtClean="0"/>
              <a:pPr/>
              <a:t>17.6.2015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C9C-2DDE-445C-B476-E87B73A6BF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9385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593-0AE0-4FBF-A373-CD1BE54424B4}" type="datetimeFigureOut">
              <a:rPr lang="cs-CZ" smtClean="0"/>
              <a:pPr/>
              <a:t>17.6.2015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C9C-2DDE-445C-B476-E87B73A6BF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924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593-0AE0-4FBF-A373-CD1BE54424B4}" type="datetimeFigureOut">
              <a:rPr lang="cs-CZ" smtClean="0"/>
              <a:pPr/>
              <a:t>17.6.2015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C9C-2DDE-445C-B476-E87B73A6BF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9262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593-0AE0-4FBF-A373-CD1BE54424B4}" type="datetimeFigureOut">
              <a:rPr lang="cs-CZ" smtClean="0"/>
              <a:pPr/>
              <a:t>17.6.2015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C9C-2DDE-445C-B476-E87B73A6BF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0176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593-0AE0-4FBF-A373-CD1BE54424B4}" type="datetimeFigureOut">
              <a:rPr lang="cs-CZ" smtClean="0"/>
              <a:pPr/>
              <a:t>17.6.2015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C9C-2DDE-445C-B476-E87B73A6BF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4759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593-0AE0-4FBF-A373-CD1BE54424B4}" type="datetimeFigureOut">
              <a:rPr lang="cs-CZ" smtClean="0"/>
              <a:pPr/>
              <a:t>17.6.2015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C9C-2DDE-445C-B476-E87B73A6BF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2210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593-0AE0-4FBF-A373-CD1BE54424B4}" type="datetimeFigureOut">
              <a:rPr lang="cs-CZ" smtClean="0"/>
              <a:pPr/>
              <a:t>17.6.2015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C9C-2DDE-445C-B476-E87B73A6BF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2889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593-0AE0-4FBF-A373-CD1BE54424B4}" type="datetimeFigureOut">
              <a:rPr lang="cs-CZ" smtClean="0"/>
              <a:pPr/>
              <a:t>17.6.2015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C9C-2DDE-445C-B476-E87B73A6BF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8583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593-0AE0-4FBF-A373-CD1BE54424B4}" type="datetimeFigureOut">
              <a:rPr lang="cs-CZ" smtClean="0"/>
              <a:pPr/>
              <a:t>17.6.2015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C9C-2DDE-445C-B476-E87B73A6BF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6296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593-0AE0-4FBF-A373-CD1BE54424B4}" type="datetimeFigureOut">
              <a:rPr lang="cs-CZ" smtClean="0"/>
              <a:pPr/>
              <a:t>17.6.2015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C9C-2DDE-445C-B476-E87B73A6BF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0396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7593-0AE0-4FBF-A373-CD1BE54424B4}" type="datetimeFigureOut">
              <a:rPr lang="cs-CZ" smtClean="0"/>
              <a:pPr/>
              <a:t>17.6.2015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6C9C-2DDE-445C-B476-E87B73A6BF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2417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 ZOO- odtláčanie prírodného a technického materiálu</a:t>
            </a:r>
            <a:br>
              <a:rPr lang="sk-SK" dirty="0" smtClean="0"/>
            </a:br>
            <a:r>
              <a:rPr lang="sk-SK" dirty="0" smtClean="0"/>
              <a:t>(námety a postupy výtvarnej činnosti)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Pomôcky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Temperové farby(v tubách)</a:t>
            </a:r>
          </a:p>
          <a:p>
            <a:r>
              <a:rPr lang="sk-SK" dirty="0" smtClean="0"/>
              <a:t>Prstové farby, Akrilové farby</a:t>
            </a:r>
          </a:p>
          <a:p>
            <a:r>
              <a:rPr lang="sk-SK" dirty="0" smtClean="0"/>
              <a:t>Výkres, baliaci papier</a:t>
            </a:r>
          </a:p>
          <a:p>
            <a:r>
              <a:rPr lang="sk-SK" dirty="0" smtClean="0"/>
              <a:t> Vetvičky, kôra, zemiak, korok, papier, špagát, papierová rúrka, drevo, štetec, kocky lega, špongia, vatové tyčinky, vetvičky ihličnatých stromov, školská guma, krepový papier, natáčky na </a:t>
            </a:r>
            <a:r>
              <a:rPr lang="sk-SK" dirty="0" err="1" smtClean="0"/>
              <a:t>vlasy,listy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D:\Dokumenty\Desktop\Nový priečinok\IMG_0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00799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8600"/>
            <a:ext cx="6912768" cy="466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42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Použitá literatúra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Maryann</a:t>
            </a:r>
            <a:r>
              <a:rPr lang="sk-SK" dirty="0" smtClean="0"/>
              <a:t> F. </a:t>
            </a:r>
            <a:r>
              <a:rPr lang="sk-SK" dirty="0" err="1" smtClean="0"/>
              <a:t>Kohlová</a:t>
            </a:r>
            <a:r>
              <a:rPr lang="sk-SK" dirty="0" smtClean="0"/>
              <a:t>- Výtvarné činnosti </a:t>
            </a:r>
            <a:r>
              <a:rPr lang="sk-SK" dirty="0" err="1" smtClean="0"/>
              <a:t>pro</a:t>
            </a:r>
            <a:r>
              <a:rPr lang="sk-SK" dirty="0" smtClean="0"/>
              <a:t> malé </a:t>
            </a:r>
            <a:r>
              <a:rPr lang="sk-SK" dirty="0" err="1" smtClean="0"/>
              <a:t>děti</a:t>
            </a:r>
            <a:r>
              <a:rPr lang="sk-SK" dirty="0" smtClean="0"/>
              <a:t>.</a:t>
            </a:r>
          </a:p>
          <a:p>
            <a:r>
              <a:rPr lang="sk-SK" dirty="0" smtClean="0"/>
              <a:t>Petra </a:t>
            </a:r>
            <a:r>
              <a:rPr lang="sk-SK" dirty="0" err="1" smtClean="0"/>
              <a:t>Vondrová-Výtvarné</a:t>
            </a:r>
            <a:r>
              <a:rPr lang="sk-SK" dirty="0" smtClean="0"/>
              <a:t> techniky </a:t>
            </a:r>
            <a:r>
              <a:rPr lang="sk-SK" dirty="0" err="1" smtClean="0"/>
              <a:t>pro</a:t>
            </a:r>
            <a:r>
              <a:rPr lang="sk-SK" dirty="0" smtClean="0"/>
              <a:t> </a:t>
            </a:r>
            <a:r>
              <a:rPr lang="sk-SK" dirty="0" err="1" smtClean="0"/>
              <a:t>děti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Fiona</a:t>
            </a:r>
            <a:r>
              <a:rPr lang="sk-SK" dirty="0" smtClean="0"/>
              <a:t> Watt- 365 nápadov.</a:t>
            </a:r>
          </a:p>
          <a:p>
            <a:r>
              <a:rPr lang="sk-SK" dirty="0" err="1" smtClean="0"/>
              <a:t>Fiona</a:t>
            </a:r>
            <a:r>
              <a:rPr lang="sk-SK" dirty="0" smtClean="0"/>
              <a:t> Watt a </a:t>
            </a:r>
            <a:r>
              <a:rPr lang="sk-SK" dirty="0" err="1" smtClean="0"/>
              <a:t>Rebecca</a:t>
            </a:r>
            <a:r>
              <a:rPr lang="sk-SK" dirty="0" smtClean="0"/>
              <a:t> </a:t>
            </a:r>
            <a:r>
              <a:rPr lang="sk-SK" dirty="0" err="1" smtClean="0"/>
              <a:t>Gilpin</a:t>
            </a:r>
            <a:r>
              <a:rPr lang="sk-SK" dirty="0" smtClean="0"/>
              <a:t>- Výtvarná nápady na prázdniny.</a:t>
            </a:r>
          </a:p>
          <a:p>
            <a:r>
              <a:rPr lang="sk-SK" dirty="0" err="1" smtClean="0"/>
              <a:t>Sue</a:t>
            </a:r>
            <a:r>
              <a:rPr lang="sk-SK" dirty="0" smtClean="0"/>
              <a:t> </a:t>
            </a:r>
            <a:r>
              <a:rPr lang="sk-SK" dirty="0" err="1" smtClean="0"/>
              <a:t>Nicholsonová</a:t>
            </a:r>
            <a:r>
              <a:rPr lang="sk-SK" dirty="0" smtClean="0"/>
              <a:t> a </a:t>
            </a:r>
            <a:r>
              <a:rPr lang="sk-SK" dirty="0" err="1" smtClean="0"/>
              <a:t>Deri</a:t>
            </a:r>
            <a:r>
              <a:rPr lang="sk-SK" dirty="0" smtClean="0"/>
              <a:t> </a:t>
            </a:r>
            <a:r>
              <a:rPr lang="sk-SK" dirty="0" err="1" smtClean="0"/>
              <a:t>Robinsonová-Velikánska</a:t>
            </a:r>
            <a:r>
              <a:rPr lang="sk-SK" dirty="0" smtClean="0"/>
              <a:t> kniha pre tvorivé deti.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78262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D:\Dokumenty\Desktop\Nový priečinok\IMG_0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340768"/>
            <a:ext cx="6624736" cy="4785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370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Príprava lavíc a pomôcok</a:t>
            </a:r>
            <a:endParaRPr lang="sk-SK" dirty="0"/>
          </a:p>
        </p:txBody>
      </p:sp>
      <p:pic>
        <p:nvPicPr>
          <p:cNvPr id="7170" name="Picture 2" descr="D:\Dokumenty\Desktop\Nový priečinok\IMG_01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4038600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kumenty\Desktop\Nový priečinok\IMG_0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8"/>
            <a:ext cx="4038600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103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Tvorivá činnosť detí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1. Na dlaň a prsty nanesieme farbu . Vznikne tak stred kvetu a lupene.</a:t>
            </a:r>
          </a:p>
          <a:p>
            <a:pPr marL="0" indent="0">
              <a:buNone/>
            </a:pPr>
            <a:r>
              <a:rPr lang="sk-SK" dirty="0" smtClean="0"/>
              <a:t>Potom natrieme farbou kúsok drievka a odtlačíme- vznikne nám stopka.</a:t>
            </a:r>
          </a:p>
          <a:p>
            <a:pPr marL="0" indent="0">
              <a:buNone/>
            </a:pPr>
            <a:r>
              <a:rPr lang="sk-SK" dirty="0" smtClean="0"/>
              <a:t>Odtlačkami prstov po bokoch hore a dole vzniknú listy.</a:t>
            </a:r>
            <a:endParaRPr lang="sk-SK" dirty="0"/>
          </a:p>
        </p:txBody>
      </p:sp>
      <p:pic>
        <p:nvPicPr>
          <p:cNvPr id="9218" name="Picture 2" descr="D:\Dokumenty\Desktop\Nový priečinok\IMG_0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84784"/>
            <a:ext cx="4038600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481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2" name="Picture 2" descr="D:\Dokumenty\Desktop\Nový priečinok\IMG_01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172272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okumenty\Desktop\Nový priečinok\IMG_01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40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2804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D:\Dokumenty\Desktop\Nový priečinok\IMG_01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4038600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Dokumenty\Desktop\Nový priečinok\IMG_01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038600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1799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290" name="Picture 2" descr="D:\Dokumenty\Desktop\Nový priečinok\IMG_01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8840"/>
            <a:ext cx="4038600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Dokumenty\Desktop\Nový priečinok\IMG_01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40"/>
            <a:ext cx="4038600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540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Techniky tlače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Medzi techniky tlače zaraďujeme širokú škálu výtvarných techník, ktoré vznikajú odtláčaním farby z prírodného materiálu, odtláčaním farby štetcom, odtláčaním upravovaných foriem. Techniky tlače sú rozdelené podľa toho ako vzniká odtlačok, ako sa pripravuje forma a odtláčanie. Pri technike tlače používame tlačiarenskú farbu, alebo hustú temperovú farbu.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Strom , </a:t>
            </a:r>
            <a:r>
              <a:rPr lang="sk-SK" dirty="0" err="1" smtClean="0"/>
              <a:t>húsenička,pavúk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Na kôru stromu nanesieme pomocou štetca farbu a odtlačíme.</a:t>
            </a:r>
          </a:p>
          <a:p>
            <a:pPr marL="0" indent="0">
              <a:buNone/>
            </a:pPr>
            <a:r>
              <a:rPr lang="sk-SK" dirty="0" smtClean="0"/>
              <a:t>Vznikne nám kmeň stromu. Odtláčaním šnúrky do topánok vytvoríme konáre stromu. Pomocou odtlačkov korkových štupľov strom </a:t>
            </a:r>
            <a:r>
              <a:rPr lang="sk-SK" dirty="0" err="1" smtClean="0"/>
              <a:t>dozdobýme</a:t>
            </a:r>
            <a:r>
              <a:rPr lang="sk-SK" dirty="0" smtClean="0"/>
              <a:t> húseničkou.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7" name="Picture 2" descr="D:\Dokumenty\Desktop\Nový priečinok\IMG_01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038600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503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4338" name="Picture 2" descr="D:\Dokumenty\Desktop\Nový priečinok\IMG_01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Dokumenty\Desktop\Nový priečinok\IMG_01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3607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5362" name="Picture 2" descr="D:\Dokumenty\Desktop\Nový priečinok\IMG_01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4038600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Dokumenty\Desktop\Nový priečinok\IMG_01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8"/>
            <a:ext cx="4038600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4636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sk-SK" sz="2800" dirty="0">
                <a:solidFill>
                  <a:prstClr val="black"/>
                </a:solidFill>
                <a:ea typeface="+mn-ea"/>
                <a:cs typeface="+mn-cs"/>
              </a:rPr>
              <a:t>Nakoniec pavúčik, ktorého sme odtlačili palcom namočenom v čiernej farbe.</a:t>
            </a:r>
            <a:br>
              <a:rPr lang="sk-SK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sk-SK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sk-SK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sk-SK" dirty="0"/>
          </a:p>
        </p:txBody>
      </p:sp>
      <p:pic>
        <p:nvPicPr>
          <p:cNvPr id="16386" name="Picture 2" descr="D:\Dokumenty\Desktop\Nový priečinok\IMG_01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:\Dokumenty\Desktop\Nový priečinok\IMG_01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6010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Motýle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Na obe dlane a prsty nanesieme farbu a odtlačíme vedľa seba na papier. </a:t>
            </a:r>
          </a:p>
          <a:p>
            <a:r>
              <a:rPr lang="sk-SK" dirty="0" smtClean="0"/>
              <a:t>Telo dotvoríme odtláčaním drevených koliesok.</a:t>
            </a:r>
            <a:endParaRPr lang="sk-SK" dirty="0"/>
          </a:p>
        </p:txBody>
      </p:sp>
      <p:pic>
        <p:nvPicPr>
          <p:cNvPr id="17410" name="Picture 2" descr="D:\Dokumenty\Desktop\Nový priečinok\IMG_01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133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8434" name="Picture 2" descr="D:\Dokumenty\Desktop\Nový priečinok\IMG_01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Dokumenty\Desktop\Nový priečinok\IMG_01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4038600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7768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9458" name="Picture 2" descr="D:\Dokumenty\Desktop\Nový priečinok\IMG_01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76864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6360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Žirafa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Nakreslíme si telo žirafy a leva.</a:t>
            </a:r>
          </a:p>
          <a:p>
            <a:r>
              <a:rPr lang="sk-SK" dirty="0" smtClean="0"/>
              <a:t>Telo žirafy pokryjeme niekoľkými odtlačkami listov.</a:t>
            </a:r>
          </a:p>
          <a:p>
            <a:r>
              <a:rPr lang="sk-SK" dirty="0" smtClean="0"/>
              <a:t>Na vytvorenie hrivy a chvosta použijeme odtlačky špongie.</a:t>
            </a:r>
            <a:endParaRPr lang="sk-SK" dirty="0"/>
          </a:p>
        </p:txBody>
      </p:sp>
      <p:pic>
        <p:nvPicPr>
          <p:cNvPr id="1026" name="Picture 2" descr="D:\Dokumenty\Desktop\Nový priečinok (2)\IMG_02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40768"/>
            <a:ext cx="4172272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8101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D:\Dokumenty\Desktop\Nový priečinok (2)\IMG_02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kumenty\Desktop\Nový priečinok (2)\IMG_02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8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5105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Tak isto ako žirafu si nakreslíme aj telo leva.</a:t>
            </a:r>
          </a:p>
          <a:p>
            <a:pPr marL="0" indent="0">
              <a:buNone/>
            </a:pPr>
            <a:r>
              <a:rPr lang="sk-SK" dirty="0" smtClean="0"/>
              <a:t>Z vlnkového papiera vystrihneme tvary ,ktoré sa podobajú na listy. Natrieme ich farbou a odtlačíme – vznikne nám hriva a chvost </a:t>
            </a:r>
            <a:r>
              <a:rPr lang="sk-SK" dirty="0" err="1" smtClean="0"/>
              <a:t>leva.Oči</a:t>
            </a:r>
            <a:r>
              <a:rPr lang="sk-SK" dirty="0" smtClean="0"/>
              <a:t> a nos urobíme z odtlačkov gombíka.</a:t>
            </a:r>
            <a:endParaRPr lang="sk-SK" dirty="0"/>
          </a:p>
        </p:txBody>
      </p:sp>
      <p:pic>
        <p:nvPicPr>
          <p:cNvPr id="3074" name="Picture 2" descr="D:\Dokumenty\Desktop\Nový priečinok (2)\IMG_02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2776"/>
            <a:ext cx="4038600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996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Tlačidlá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 Tlačidlá sú formy, z ktorých sa nanesená farba odtláča na papier, textil a podobne.</a:t>
            </a:r>
          </a:p>
          <a:p>
            <a:pPr>
              <a:buNone/>
            </a:pPr>
            <a:r>
              <a:rPr lang="sk-SK" dirty="0" smtClean="0"/>
              <a:t>Príklady tlačidiel: odtlačky štetcom, tlačidlá zo zemiakov, korku, gumolitu, papiera, gumy, papierovej rúrky.</a:t>
            </a:r>
          </a:p>
          <a:p>
            <a:pPr>
              <a:buNone/>
            </a:pPr>
            <a:r>
              <a:rPr lang="sk-SK" dirty="0" smtClean="0"/>
              <a:t>Tlač z prírodného materiálu, ako sú listy, vetvičky, kôra, ploché semienka sa robí tak, že na prírodný materiál nanesieme farbu a tú odtláčame.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D:\Dokumenty\Desktop\Nový priečinok (2)\IMG_02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kumenty\Desktop\Nový priečinok (2)\IMG_02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4731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Papagáj</a:t>
            </a:r>
            <a:endParaRPr lang="sk-SK" dirty="0"/>
          </a:p>
        </p:txBody>
      </p:sp>
      <p:pic>
        <p:nvPicPr>
          <p:cNvPr id="1026" name="Picture 2" descr="D:\Dokumenty\Desktop\Nový priečinok (2)\IMG_02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kumenty\Desktop\Nový priečinok (2)\IMG_02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6563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D:\Dokumenty\Desktop\Nový priečinok (2)\IMG_02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kumenty\Desktop\Nový priečinok (2)\IMG_02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6952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 naša mini ZOO je hotová.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D:\Dokumenty\Desktop\Nový priečinok (2)\IMG_02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88832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763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Tlač z prírodného materiálu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Patria sem listy, vetvičky, kôra. Tlač sa robí tak, že na prírodný materiál nanesieme farbu a tú odtláčame. Z prírodných materiálov možno zostaviť aj rozličné dekoratívne alebo figurálne kompozície, ktoré potom odtláčame.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22436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Tlač z papiera a kartónu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Pri tejto technike sa už zámerne pripraví, vystrihne a nalepí matrica, ktorá sa potom odtláča. Po nanesení farby sa robia odtlačky lyžičkou, alebo dnom fľaše kyvadlovým spôsobom.</a:t>
            </a:r>
          </a:p>
          <a:p>
            <a:pPr marL="0" indent="0">
              <a:buNone/>
            </a:pPr>
            <a:r>
              <a:rPr lang="sk-SK" dirty="0" smtClean="0"/>
              <a:t>Tlač z textilnej koláže – je podobná, ako tlač z papiera, lenže matrica sa vytvorí z rozličných druhov textílií.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27760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Oddelenie ŠKD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dirty="0" smtClean="0"/>
              <a:t>Počet detí: 11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400" dirty="0" smtClean="0"/>
              <a:t>                 Prípravný ročník                       - 6 žiakov</a:t>
            </a:r>
          </a:p>
          <a:p>
            <a:pPr marL="457200" indent="-457200">
              <a:buNone/>
            </a:pPr>
            <a:r>
              <a:rPr lang="sk-SK" sz="2400" dirty="0" smtClean="0"/>
              <a:t>                1.ročník                                       - 1 žiačka</a:t>
            </a:r>
          </a:p>
          <a:p>
            <a:pPr marL="457200" indent="-457200">
              <a:buNone/>
            </a:pPr>
            <a:r>
              <a:rPr lang="sk-SK" sz="2400" dirty="0" smtClean="0"/>
              <a:t>                3. ročník                                      - 2 žiačky</a:t>
            </a:r>
          </a:p>
          <a:p>
            <a:pPr marL="457200" indent="-457200">
              <a:buNone/>
            </a:pPr>
            <a:r>
              <a:rPr lang="sk-SK" sz="2400" dirty="0" smtClean="0"/>
              <a:t>                AU 2.ročník                                 - 1 žiak</a:t>
            </a:r>
          </a:p>
          <a:p>
            <a:pPr marL="457200" indent="-457200">
              <a:buNone/>
            </a:pPr>
            <a:r>
              <a:rPr lang="sk-SK" sz="2400" dirty="0" smtClean="0"/>
              <a:t>                5. ročník                                      - 1 žiak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mtClean="0"/>
              <a:t>Výchovno-vzdelávacia </a:t>
            </a:r>
            <a:r>
              <a:rPr lang="sk-SK" dirty="0" smtClean="0"/>
              <a:t>činnosť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Záujmová činnosť:</a:t>
            </a:r>
          </a:p>
          <a:p>
            <a:pPr algn="ctr">
              <a:buNone/>
            </a:pPr>
            <a:endParaRPr lang="sk-SK" sz="4000" dirty="0" smtClean="0"/>
          </a:p>
          <a:p>
            <a:pPr algn="ctr">
              <a:buNone/>
            </a:pPr>
            <a:r>
              <a:rPr lang="sk-SK" sz="4000" dirty="0" smtClean="0"/>
              <a:t>Výtvarná výchova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- rozvíjať tvorivé schopnosti detí</a:t>
            </a:r>
          </a:p>
          <a:p>
            <a:pPr>
              <a:buFontTx/>
              <a:buChar char="-"/>
            </a:pPr>
            <a:r>
              <a:rPr lang="sk-SK" dirty="0" smtClean="0"/>
              <a:t>viesť k citlivému vnímaniu umeleckého diela a k trvalému vzťahu k výtvarnému umeniu</a:t>
            </a:r>
          </a:p>
          <a:p>
            <a:pPr>
              <a:buNone/>
            </a:pPr>
            <a:r>
              <a:rPr lang="sk-SK" dirty="0" smtClean="0"/>
              <a:t>-  rozvíjať manuálne zručnosti</a:t>
            </a:r>
          </a:p>
          <a:p>
            <a:pPr>
              <a:buNone/>
            </a:pPr>
            <a:r>
              <a:rPr lang="sk-SK" dirty="0" smtClean="0"/>
              <a:t>-  práca s rôznorodým materiálom</a:t>
            </a:r>
          </a:p>
          <a:p>
            <a:pPr>
              <a:buFontTx/>
              <a:buChar char="-"/>
            </a:pPr>
            <a:r>
              <a:rPr lang="sk-SK" dirty="0" smtClean="0"/>
              <a:t>podporovanie individuality výtvarného prejavu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Organizácia a forma </a:t>
            </a:r>
            <a:r>
              <a:rPr lang="sk-SK" dirty="0" err="1" smtClean="0"/>
              <a:t>výchovno</a:t>
            </a:r>
            <a:r>
              <a:rPr lang="sk-SK" dirty="0" smtClean="0"/>
              <a:t>- vzdelávacej činnosti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sk-SK" dirty="0" smtClean="0"/>
              <a:t>Príprava lavíc a pomôcok</a:t>
            </a:r>
          </a:p>
          <a:p>
            <a:pPr>
              <a:buFont typeface="Arial" charset="0"/>
              <a:buChar char="•"/>
            </a:pPr>
            <a:r>
              <a:rPr lang="sk-SK" dirty="0" smtClean="0"/>
              <a:t>Oboznámenie sa s témou</a:t>
            </a:r>
          </a:p>
          <a:p>
            <a:pPr>
              <a:buFont typeface="Arial" charset="0"/>
              <a:buChar char="•"/>
            </a:pPr>
            <a:r>
              <a:rPr lang="sk-SK" dirty="0" smtClean="0"/>
              <a:t>Názorná ukážka(pri novej technike)</a:t>
            </a:r>
          </a:p>
          <a:p>
            <a:pPr>
              <a:buFont typeface="Arial" charset="0"/>
              <a:buChar char="•"/>
            </a:pPr>
            <a:r>
              <a:rPr lang="sk-SK" dirty="0" smtClean="0"/>
              <a:t>Tvorivá činnosť detí</a:t>
            </a:r>
          </a:p>
          <a:p>
            <a:pPr>
              <a:buFont typeface="Arial" charset="0"/>
              <a:buChar char="•"/>
            </a:pPr>
            <a:r>
              <a:rPr lang="sk-SK" dirty="0" smtClean="0"/>
              <a:t>Zhodnotenie, záver(+ návyky poriadku a čistoty)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414</TotalTime>
  <Words>626</Words>
  <Application>Microsoft Office PowerPoint</Application>
  <PresentationFormat>Prezentácia na obrazovke (4:3)</PresentationFormat>
  <Paragraphs>70</Paragraphs>
  <Slides>33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4" baseType="lpstr">
      <vt:lpstr>Motív Office</vt:lpstr>
      <vt:lpstr>V ZOO- odtláčanie prírodného a technického materiálu (námety a postupy výtvarnej činnosti) </vt:lpstr>
      <vt:lpstr>Techniky tlače</vt:lpstr>
      <vt:lpstr>Tlačidlá</vt:lpstr>
      <vt:lpstr>Tlač z prírodného materiálu</vt:lpstr>
      <vt:lpstr>Tlač z papiera a kartónu</vt:lpstr>
      <vt:lpstr>Oddelenie ŠKD</vt:lpstr>
      <vt:lpstr>Výchovno-vzdelávacia činnosť</vt:lpstr>
      <vt:lpstr>Ciele</vt:lpstr>
      <vt:lpstr>Organizácia a forma výchovno- vzdelávacej činnosti</vt:lpstr>
      <vt:lpstr>Pomôcky</vt:lpstr>
      <vt:lpstr>Snímka 11</vt:lpstr>
      <vt:lpstr>Snímka 12</vt:lpstr>
      <vt:lpstr>Použitá literatúra</vt:lpstr>
      <vt:lpstr>Snímka 14</vt:lpstr>
      <vt:lpstr>Príprava lavíc a pomôcok</vt:lpstr>
      <vt:lpstr>Tvorivá činnosť detí</vt:lpstr>
      <vt:lpstr>Snímka 17</vt:lpstr>
      <vt:lpstr>Snímka 18</vt:lpstr>
      <vt:lpstr>Snímka 19</vt:lpstr>
      <vt:lpstr>Strom , húsenička,pavúk</vt:lpstr>
      <vt:lpstr>Snímka 21</vt:lpstr>
      <vt:lpstr>Snímka 22</vt:lpstr>
      <vt:lpstr>Nakoniec pavúčik, ktorého sme odtlačili palcom namočenom v čiernej farbe.  </vt:lpstr>
      <vt:lpstr>Motýle</vt:lpstr>
      <vt:lpstr>Snímka 25</vt:lpstr>
      <vt:lpstr>Snímka 26</vt:lpstr>
      <vt:lpstr>Žirafa </vt:lpstr>
      <vt:lpstr>Snímka 28</vt:lpstr>
      <vt:lpstr>Lev</vt:lpstr>
      <vt:lpstr>Snímka 30</vt:lpstr>
      <vt:lpstr>Papagáj</vt:lpstr>
      <vt:lpstr>Snímka 32</vt:lpstr>
      <vt:lpstr>A naša mini ZOO je hotová.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ZOO- odtláčanie prírodného a technického materiálu(námety a postupy výtvarnej činnosti</dc:title>
  <dc:creator>Mercury</dc:creator>
  <cp:lastModifiedBy>Owner</cp:lastModifiedBy>
  <cp:revision>83</cp:revision>
  <dcterms:created xsi:type="dcterms:W3CDTF">2015-01-10T11:16:19Z</dcterms:created>
  <dcterms:modified xsi:type="dcterms:W3CDTF">2015-06-17T09:53:17Z</dcterms:modified>
</cp:coreProperties>
</file>