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6E9-F1EA-49BD-B1C3-CDF5987F3209}" type="datetimeFigureOut">
              <a:rPr lang="sk-SK" smtClean="0"/>
              <a:pPr/>
              <a:t>11. 2. 2015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F22A-56F8-4727-9EEB-DCE8EA8420F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2007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6E9-F1EA-49BD-B1C3-CDF5987F3209}" type="datetimeFigureOut">
              <a:rPr lang="sk-SK" smtClean="0"/>
              <a:pPr/>
              <a:t>11. 2. 2015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F22A-56F8-4727-9EEB-DCE8EA8420F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27364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6E9-F1EA-49BD-B1C3-CDF5987F3209}" type="datetimeFigureOut">
              <a:rPr lang="sk-SK" smtClean="0"/>
              <a:pPr/>
              <a:t>11. 2. 2015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F22A-56F8-4727-9EEB-DCE8EA8420F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60238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6E9-F1EA-49BD-B1C3-CDF5987F3209}" type="datetimeFigureOut">
              <a:rPr lang="sk-SK" smtClean="0"/>
              <a:pPr/>
              <a:t>11. 2. 2015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F22A-56F8-4727-9EEB-DCE8EA8420F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07039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6E9-F1EA-49BD-B1C3-CDF5987F3209}" type="datetimeFigureOut">
              <a:rPr lang="sk-SK" smtClean="0"/>
              <a:pPr/>
              <a:t>11. 2. 2015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F22A-56F8-4727-9EEB-DCE8EA8420F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59689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6E9-F1EA-49BD-B1C3-CDF5987F3209}" type="datetimeFigureOut">
              <a:rPr lang="sk-SK" smtClean="0"/>
              <a:pPr/>
              <a:t>11. 2. 2015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F22A-56F8-4727-9EEB-DCE8EA8420F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22212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6E9-F1EA-49BD-B1C3-CDF5987F3209}" type="datetimeFigureOut">
              <a:rPr lang="sk-SK" smtClean="0"/>
              <a:pPr/>
              <a:t>11. 2. 2015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F22A-56F8-4727-9EEB-DCE8EA8420F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7611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6E9-F1EA-49BD-B1C3-CDF5987F3209}" type="datetimeFigureOut">
              <a:rPr lang="sk-SK" smtClean="0"/>
              <a:pPr/>
              <a:t>11. 2. 2015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F22A-56F8-4727-9EEB-DCE8EA8420F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7231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6E9-F1EA-49BD-B1C3-CDF5987F3209}" type="datetimeFigureOut">
              <a:rPr lang="sk-SK" smtClean="0"/>
              <a:pPr/>
              <a:t>11. 2. 2015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F22A-56F8-4727-9EEB-DCE8EA8420F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07359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6E9-F1EA-49BD-B1C3-CDF5987F3209}" type="datetimeFigureOut">
              <a:rPr lang="sk-SK" smtClean="0"/>
              <a:pPr/>
              <a:t>11. 2. 2015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F22A-56F8-4727-9EEB-DCE8EA8420F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30251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6E9-F1EA-49BD-B1C3-CDF5987F3209}" type="datetimeFigureOut">
              <a:rPr lang="sk-SK" smtClean="0"/>
              <a:pPr/>
              <a:t>11. 2. 2015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F22A-56F8-4727-9EEB-DCE8EA8420F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50395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1D6E9-F1EA-49BD-B1C3-CDF5987F3209}" type="datetimeFigureOut">
              <a:rPr lang="sk-SK" smtClean="0"/>
              <a:pPr/>
              <a:t>11. 2. 2015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6F22A-56F8-4727-9EEB-DCE8EA8420F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12508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.mp3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.mp3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6600"/>
                </a:solidFill>
              </a:rPr>
              <a:t>„Svieť </a:t>
            </a:r>
            <a:r>
              <a:rPr lang="sk-SK" b="1" dirty="0">
                <a:solidFill>
                  <a:srgbClr val="006600"/>
                </a:solidFill>
              </a:rPr>
              <a:t>nám, stromček </a:t>
            </a:r>
            <a:r>
              <a:rPr lang="sk-SK" b="1" dirty="0" smtClean="0">
                <a:solidFill>
                  <a:srgbClr val="006600"/>
                </a:solidFill>
              </a:rPr>
              <a:t>jagavý...“</a:t>
            </a:r>
            <a:endParaRPr lang="sk-SK" b="1" dirty="0">
              <a:solidFill>
                <a:srgbClr val="0066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Ako si deti ŠMŠ V Bytči vyzdobili vianočný stromček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2014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4" name="31-Svieť-nám-stromček-jagavý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 flipH="1" flipV="1">
            <a:off x="961163" y="116632"/>
            <a:ext cx="442485" cy="326682"/>
          </a:xfrm>
          <a:prstGeom prst="rect">
            <a:avLst/>
          </a:prstGeom>
        </p:spPr>
      </p:pic>
      <p:pic>
        <p:nvPicPr>
          <p:cNvPr id="5" name="31-Svieť-nám-stromček-jagavý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25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53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711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sk-SK" sz="2700" dirty="0" smtClean="0"/>
              <a:t/>
            </a:r>
            <a:br>
              <a:rPr lang="sk-SK" sz="2700" dirty="0" smtClean="0"/>
            </a:br>
            <a:r>
              <a:rPr lang="sk-SK" sz="2700" dirty="0"/>
              <a:t/>
            </a:r>
            <a:br>
              <a:rPr lang="sk-SK" sz="2700" dirty="0"/>
            </a:br>
            <a:r>
              <a:rPr lang="sk-SK" sz="2700" b="1" dirty="0" smtClean="0"/>
              <a:t>Svieť </a:t>
            </a:r>
            <a:r>
              <a:rPr lang="sk-SK" sz="2700" b="1" dirty="0"/>
              <a:t>nám, stromček jagavý</a:t>
            </a:r>
            <a:r>
              <a:rPr lang="sk-SK" sz="2700" b="1" dirty="0" smtClean="0"/>
              <a:t>, už  </a:t>
            </a:r>
            <a:r>
              <a:rPr lang="sk-SK" sz="2700" b="1" dirty="0"/>
              <a:t>sme všetci zvedaví,</a:t>
            </a:r>
            <a:br>
              <a:rPr lang="sk-SK" sz="2700" b="1" dirty="0"/>
            </a:br>
            <a:r>
              <a:rPr lang="sk-SK" sz="2700" b="1" dirty="0"/>
              <a:t>čí je ten darček a čo je v ňom, </a:t>
            </a:r>
            <a:r>
              <a:rPr lang="sk-SK" sz="2700" b="1" dirty="0" err="1" smtClean="0"/>
              <a:t>cingi</a:t>
            </a:r>
            <a:r>
              <a:rPr lang="sk-SK" sz="2700" b="1" dirty="0"/>
              <a:t>, </a:t>
            </a:r>
            <a:r>
              <a:rPr lang="sk-SK" sz="2700" b="1" dirty="0" err="1"/>
              <a:t>lingi</a:t>
            </a:r>
            <a:r>
              <a:rPr lang="sk-SK" sz="2700" b="1" dirty="0"/>
              <a:t>, </a:t>
            </a:r>
            <a:r>
              <a:rPr lang="sk-SK" sz="2700" b="1" dirty="0" err="1"/>
              <a:t>cingi</a:t>
            </a:r>
            <a:r>
              <a:rPr lang="sk-SK" sz="2700" b="1" dirty="0"/>
              <a:t>, </a:t>
            </a:r>
            <a:r>
              <a:rPr lang="sk-SK" sz="2700" b="1" dirty="0" err="1"/>
              <a:t>lingi</a:t>
            </a:r>
            <a:r>
              <a:rPr lang="sk-SK" sz="2700" b="1" dirty="0"/>
              <a:t>, bom</a:t>
            </a:r>
            <a:r>
              <a:rPr lang="sk-SK" sz="2700" dirty="0"/>
              <a:t>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31-Svieť-nám-stromček-jagavý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47" y="2276872"/>
            <a:ext cx="290650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08920"/>
            <a:ext cx="2595201" cy="346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3302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31-Svieť-nám-stromček-jagavý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77" y="975423"/>
            <a:ext cx="3312368" cy="248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47" y="757372"/>
            <a:ext cx="21463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5580">
            <a:off x="5751947" y="3429744"/>
            <a:ext cx="21463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11" y="3429000"/>
            <a:ext cx="2146300" cy="28590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299999" lon="21299997" rev="6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31-Svieť-nám-stromček-jagavý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40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53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31-Svieť-nám-stromček-jagavý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" y="440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779">
            <a:off x="768362" y="836712"/>
            <a:ext cx="38100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874">
            <a:off x="6044185" y="980728"/>
            <a:ext cx="21463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91072"/>
            <a:ext cx="21463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ĺžnik 3"/>
          <p:cNvSpPr/>
          <p:nvPr/>
        </p:nvSpPr>
        <p:spPr>
          <a:xfrm>
            <a:off x="971600" y="2828836"/>
            <a:ext cx="30963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sz="2000" b="1" dirty="0" smtClean="0"/>
              <a:t>Svieť </a:t>
            </a:r>
            <a:r>
              <a:rPr lang="sk-SK" sz="2000" b="1" dirty="0"/>
              <a:t>nám, vločka veselá,</a:t>
            </a:r>
          </a:p>
          <a:p>
            <a:r>
              <a:rPr lang="sk-SK" sz="2000" b="1" dirty="0"/>
              <a:t>svet sa odel do biela,</a:t>
            </a:r>
          </a:p>
          <a:p>
            <a:r>
              <a:rPr lang="sk-SK" sz="2000" b="1" dirty="0"/>
              <a:t>bláznivé vrabce škriepia sa s ním,</a:t>
            </a:r>
          </a:p>
          <a:p>
            <a:r>
              <a:rPr lang="sk-SK" sz="2000" b="1" dirty="0"/>
              <a:t>čimčarara, čimčarara, čim.</a:t>
            </a:r>
          </a:p>
        </p:txBody>
      </p:sp>
    </p:spTree>
    <p:extLst>
      <p:ext uri="{BB962C8B-B14F-4D97-AF65-F5344CB8AC3E}">
        <p14:creationId xmlns="" xmlns:p14="http://schemas.microsoft.com/office/powerpoint/2010/main" val="39910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3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381">
            <a:off x="755576" y="980727"/>
            <a:ext cx="21463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313">
            <a:off x="6012160" y="955009"/>
            <a:ext cx="21463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410">
            <a:off x="2293036" y="3392943"/>
            <a:ext cx="21463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807">
            <a:off x="4781133" y="3555711"/>
            <a:ext cx="21463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64" y="786091"/>
            <a:ext cx="2459072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172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6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987">
            <a:off x="4283968" y="3507579"/>
            <a:ext cx="21463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547">
            <a:off x="6156176" y="1124744"/>
            <a:ext cx="21463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5191">
            <a:off x="762000" y="836712"/>
            <a:ext cx="38100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34" y="3983831"/>
            <a:ext cx="2500313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223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163">
            <a:off x="4211960" y="980728"/>
            <a:ext cx="38100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778">
            <a:off x="1350242" y="3026841"/>
            <a:ext cx="21463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779912" y="2828836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b="1" dirty="0" smtClean="0"/>
          </a:p>
          <a:p>
            <a:r>
              <a:rPr lang="sk-SK" b="1" dirty="0" smtClean="0"/>
              <a:t>        Svieť </a:t>
            </a:r>
            <a:r>
              <a:rPr lang="sk-SK" b="1" dirty="0"/>
              <a:t>nám, stromček bielučký,</a:t>
            </a:r>
          </a:p>
          <a:p>
            <a:r>
              <a:rPr lang="sk-SK" b="1" dirty="0" smtClean="0"/>
              <a:t>        chytíme </a:t>
            </a:r>
            <a:r>
              <a:rPr lang="sk-SK" b="1" dirty="0"/>
              <a:t>sa za rúčky,</a:t>
            </a:r>
          </a:p>
          <a:p>
            <a:r>
              <a:rPr lang="sk-SK" b="1" dirty="0" smtClean="0"/>
              <a:t>        nech </a:t>
            </a:r>
            <a:r>
              <a:rPr lang="sk-SK" b="1" dirty="0"/>
              <a:t>naším spevom znie celý dom,</a:t>
            </a:r>
          </a:p>
          <a:p>
            <a:r>
              <a:rPr lang="sk-SK" b="1" dirty="0" smtClean="0"/>
              <a:t>         </a:t>
            </a:r>
            <a:r>
              <a:rPr lang="sk-SK" b="1" dirty="0" err="1" smtClean="0"/>
              <a:t>fidli-tidli</a:t>
            </a:r>
            <a:r>
              <a:rPr lang="sk-SK" b="1" dirty="0"/>
              <a:t>, </a:t>
            </a:r>
            <a:r>
              <a:rPr lang="sk-SK" b="1" dirty="0" err="1"/>
              <a:t>fidli-tidli</a:t>
            </a:r>
            <a:r>
              <a:rPr lang="sk-SK" b="1" dirty="0"/>
              <a:t>, bom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99" y="661898"/>
            <a:ext cx="2500313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44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3240360" cy="4104456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KRÁSNE VIANOCE A ŠŤASTNÝ NOVÝ ROK</a:t>
            </a:r>
            <a:endParaRPr lang="sk-SK" b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2060848"/>
            <a:ext cx="16224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2499577" cy="439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44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75</Words>
  <Application>Microsoft Office PowerPoint</Application>
  <PresentationFormat>Prezentácia na obrazovke (4:3)</PresentationFormat>
  <Paragraphs>21</Paragraphs>
  <Slides>8</Slides>
  <Notes>0</Notes>
  <HiddenSlides>0</HiddenSlides>
  <MMClips>6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„Svieť nám, stromček jagavý...“</vt:lpstr>
      <vt:lpstr>  Svieť nám, stromček jagavý, už  sme všetci zvedaví, čí je ten darček a čo je v ňom, cingi, lingi, cingi, lingi, bom. </vt:lpstr>
      <vt:lpstr>Snímka 3</vt:lpstr>
      <vt:lpstr>Snímka 4</vt:lpstr>
      <vt:lpstr>Snímka 5</vt:lpstr>
      <vt:lpstr>Snímka 6</vt:lpstr>
      <vt:lpstr>Snímka 7</vt:lpstr>
      <vt:lpstr>KRÁSNE VIANOCE A ŠŤASTNÝ NOVÝ ROK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Owner</dc:creator>
  <cp:lastModifiedBy>Owner</cp:lastModifiedBy>
  <cp:revision>10</cp:revision>
  <dcterms:created xsi:type="dcterms:W3CDTF">2014-12-30T15:58:53Z</dcterms:created>
  <dcterms:modified xsi:type="dcterms:W3CDTF">2015-02-11T06:48:35Z</dcterms:modified>
</cp:coreProperties>
</file>